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B3A5B-C060-45FF-8138-5680B1A613C6}" v="2" dt="2023-06-26T15:50:2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AE6DE-F011-E52B-DAE2-76E143D7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74E26-C4BC-EFF8-F51D-15AE88295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81ADB-0AAE-FE73-8208-D9D86A9B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E1E43-B9EE-AD8A-FC1B-88E08AA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E639A-486F-47E2-7223-CF246321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582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560B-F0D1-E855-AAC1-309B3698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B39224-014D-007C-C781-E79AE520F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5434C-7D4B-FCBA-B303-249BFB5D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6CB18-CE1A-027F-DAA1-E905BDE7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9408F-EC80-11EA-1DE0-A0355CC3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141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E93485-8FAD-E54F-75A7-DF31E9228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334511-C452-41A1-16CD-BADC1799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520-0915-7369-E5E9-044B9B84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188E9-4A97-5FAF-F767-A8BAC99A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21463-E8ED-ABEC-F3A2-8F0DD53E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751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7ADB8-5D3F-1D60-7AEF-BA56841B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EF9FB-8E2C-AEFD-C1A6-A2C34945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13A9D-1C7F-1AA0-650D-C0922D4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D5AAA-E12A-C9D8-8D06-54AA8D6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93-E418-F821-F8B5-B28F7B68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3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40609-57FC-9B3C-2EC3-EC6A7822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A754C-4975-DAEF-297C-449DED46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DEA42-34DD-C403-895E-B10D5AD8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DEEE-A27C-395E-10EE-24D22882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8E37E-314E-10B9-4E74-126FC10D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1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01CB6-BB15-AB7E-EC74-68C9057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D91A5-93A3-A206-1A6C-9DAE7DB9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BB883A-C711-DB4C-A24F-E2ED1F01E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566A4B-8C4F-0448-4B42-136A8C2B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2753E-CB9E-0FA0-48E2-6EB15B84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82A6F7-25D2-FDF0-99B7-C4C5B9E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037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E1148-19C8-F93D-5961-70B3A5B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4C41B2-50F7-FE40-E419-3D20A863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A579FD-F4DF-6524-4EAF-4184DC277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886834-1971-D560-E0D4-2A948B98D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9A4815-B458-EAE1-C5C9-1D1089273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B4FE3B-FF5E-755B-1832-3FF5145C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9F2379-9D91-42EB-47B8-26252C88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18EA0-1404-4122-C061-D8174F4B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628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CD4D1-1A4F-ABF8-A954-77A8CA10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CBA143-BFF5-D248-B1F8-BFBD4F04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7ED8E9-32F0-31EB-429B-532679BF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49FD82-8F46-787E-BEBC-F0C3B271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713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9108DC-21BC-764A-4AFA-20C1914A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A8A02B-02A6-AD29-CB4F-6920EEF5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229F3C-99B2-618F-31E6-97A39B4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489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110A-EEB6-BB86-684E-CC584009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E4E35-2C2B-B5B6-18D2-828A39520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1471F-F219-F22E-3155-5D5EF679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F9107-FD13-3140-A7CB-84AA7AF3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76E871-0386-6FBA-7B3E-FDB60D3B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F0DE69-48A1-7394-60B7-D465AAEA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6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1A4DE-55E1-54BD-7724-6C6E2B7A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BFF544-53EA-5B3A-FCD3-6158ACE1E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93D442-57FB-A3B1-1B39-38ADD657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96A48-B906-5A38-9D34-3DC4EC46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6D126F-90C4-8EC4-5B2C-15A199A4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0809F9-1BD1-36DC-EE21-409998FF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9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84B8FC-6B6B-23B6-076B-5BB7F296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393188-650D-F774-1039-CE872FC0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54B6D-2E61-CFAC-97BF-88C096FA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BCEE-F461-425E-A44F-92DD42FBFDB2}" type="datetimeFigureOut">
              <a:rPr lang="es-AR" smtClean="0"/>
              <a:t>26/6/2023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158C0-F29D-774F-B5EA-30B93A28E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F44322-5118-2871-22BA-2FCF0658D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5693-48F6-439B-9284-C5D7C60C49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140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6867D-C5BC-62D5-D23D-B3D5D5E27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0397E1-60CE-280C-1CF2-46B03A3FF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E6077E5-55F1-24E2-318D-5AC9B2DD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371DE7E3-B786-87DE-EA07-CB7A52F98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70" y="2460832"/>
            <a:ext cx="1663924" cy="1663924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F8E5BD1-1F73-97F2-F4A8-F4E3C73BFF31}"/>
              </a:ext>
            </a:extLst>
          </p:cNvPr>
          <p:cNvSpPr/>
          <p:nvPr/>
        </p:nvSpPr>
        <p:spPr>
          <a:xfrm>
            <a:off x="2764221" y="5458460"/>
            <a:ext cx="3870259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¡HASTA EL 15 DE JULIO DE 2023!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B1A5EA-A12F-B557-2EAA-10BB1960E449}"/>
              </a:ext>
            </a:extLst>
          </p:cNvPr>
          <p:cNvSpPr txBox="1"/>
          <p:nvPr/>
        </p:nvSpPr>
        <p:spPr>
          <a:xfrm>
            <a:off x="536028" y="3162195"/>
            <a:ext cx="8113985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Arial Rounded MT Bold" panose="020F0704030504030204" pitchFamily="34" charset="0"/>
              </a:rPr>
              <a:t>Está abierta la convocatoria para postularse al </a:t>
            </a:r>
            <a:r>
              <a:rPr lang="es-AR" sz="2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Premio Mi Patio es el Mundo</a:t>
            </a:r>
            <a:r>
              <a:rPr lang="es-AR" sz="2000" dirty="0">
                <a:latin typeface="Arial Rounded MT Bold" panose="020F0704030504030204" pitchFamily="34" charset="0"/>
              </a:rPr>
              <a:t>, destinada a </a:t>
            </a:r>
            <a:r>
              <a:rPr lang="es-AR" sz="2000" b="1" dirty="0">
                <a:latin typeface="Arial Rounded MT Bold" panose="020F0704030504030204" pitchFamily="34" charset="0"/>
              </a:rPr>
              <a:t>jardines de infantes  de tu comunidad </a:t>
            </a:r>
            <a:r>
              <a:rPr lang="es-AR" sz="2000" dirty="0">
                <a:latin typeface="Arial Rounded MT Bold" panose="020F0704030504030204" pitchFamily="34" charset="0"/>
              </a:rPr>
              <a:t>que lleven adelante experiencias que promuevan la educación para el desarrollo sostenible en la primera infancia.</a:t>
            </a:r>
          </a:p>
          <a:p>
            <a:endParaRPr lang="es-AR" sz="2000" dirty="0">
              <a:latin typeface="Arial Rounded MT Bold" panose="020F0704030504030204" pitchFamily="34" charset="0"/>
            </a:endParaRPr>
          </a:p>
          <a:p>
            <a:r>
              <a:rPr lang="es-AR" sz="2000" dirty="0">
                <a:latin typeface="Arial Rounded MT Bold" panose="020F0704030504030204" pitchFamily="34" charset="0"/>
              </a:rPr>
              <a:t>Si conoces alguna institución a la cual le pueda interesar, </a:t>
            </a:r>
            <a:r>
              <a:rPr lang="es-AR" sz="2000" dirty="0" err="1">
                <a:latin typeface="Arial Rounded MT Bold" panose="020F0704030504030204" pitchFamily="34" charset="0"/>
              </a:rPr>
              <a:t>podés</a:t>
            </a:r>
            <a:r>
              <a:rPr lang="es-AR" sz="2000" dirty="0">
                <a:latin typeface="Arial Rounded MT Bold" panose="020F0704030504030204" pitchFamily="34" charset="0"/>
              </a:rPr>
              <a:t> compartirle la información </a:t>
            </a:r>
            <a:r>
              <a:rPr lang="es-AR" sz="2000" dirty="0" err="1">
                <a:latin typeface="Arial Rounded MT Bold" panose="020F0704030504030204" pitchFamily="34" charset="0"/>
              </a:rPr>
              <a:t>scaneando</a:t>
            </a:r>
            <a:r>
              <a:rPr lang="es-AR" sz="2000" dirty="0">
                <a:latin typeface="Arial Rounded MT Bold" panose="020F0704030504030204" pitchFamily="34" charset="0"/>
              </a:rPr>
              <a:t> el código QR.</a:t>
            </a:r>
          </a:p>
        </p:txBody>
      </p:sp>
    </p:spTree>
    <p:extLst>
      <p:ext uri="{BB962C8B-B14F-4D97-AF65-F5344CB8AC3E}">
        <p14:creationId xmlns:p14="http://schemas.microsoft.com/office/powerpoint/2010/main" val="1202042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5882345242C349ACE3E7F8200F6A19" ma:contentTypeVersion="16" ma:contentTypeDescription="Crear nuevo documento." ma:contentTypeScope="" ma:versionID="df4726e725f2fe64cc60a7fe0ac112a0">
  <xsd:schema xmlns:xsd="http://www.w3.org/2001/XMLSchema" xmlns:xs="http://www.w3.org/2001/XMLSchema" xmlns:p="http://schemas.microsoft.com/office/2006/metadata/properties" xmlns:ns2="573b5309-fe8a-4059-b0ce-4bd4601c9320" xmlns:ns3="21ee9360-7319-4114-a26b-b3dfc07885fb" targetNamespace="http://schemas.microsoft.com/office/2006/metadata/properties" ma:root="true" ma:fieldsID="2592520b942e0f887a35a57bf85e62a9" ns2:_="" ns3:_="">
    <xsd:import namespace="573b5309-fe8a-4059-b0ce-4bd4601c9320"/>
    <xsd:import namespace="21ee9360-7319-4114-a26b-b3dfc07885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b5309-fe8a-4059-b0ce-4bd4601c93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60705a-f418-477b-a962-835406176188}" ma:internalName="TaxCatchAll" ma:showField="CatchAllData" ma:web="573b5309-fe8a-4059-b0ce-4bd4601c9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e9360-7319-4114-a26b-b3dfc0788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5260dd2b-ff3e-48ca-bffb-ca4632ad3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6E96F-AD1E-4B9C-86FB-ECA8450F1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160BE5-0800-4CFA-87F6-086B51921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b5309-fe8a-4059-b0ce-4bd4601c9320"/>
    <ds:schemaRef ds:uri="21ee9360-7319-4114-a26b-b3dfc07885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Pedro Fonseca</dc:creator>
  <cp:lastModifiedBy>Vanina Triverio</cp:lastModifiedBy>
  <cp:revision>2</cp:revision>
  <dcterms:created xsi:type="dcterms:W3CDTF">2023-06-01T12:32:29Z</dcterms:created>
  <dcterms:modified xsi:type="dcterms:W3CDTF">2023-06-26T15:57:50Z</dcterms:modified>
</cp:coreProperties>
</file>